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1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3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71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4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14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8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1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96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5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5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54675-A7FD-41DF-940D-B09C2C4A49F0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D08C8-BEF9-43F6-8D9A-C59F6B1286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6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qua\Downloads\IMG_83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2655"/>
            <a:ext cx="3960440" cy="618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1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qua\Downloads\IMG_837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36712"/>
            <a:ext cx="4104456" cy="490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cqua\Downloads\IMG_8374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84784"/>
            <a:ext cx="4533426" cy="334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46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qua\Downloads\IMG_837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09" y="692696"/>
            <a:ext cx="4352883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cqua\Downloads\IMG_837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64704"/>
            <a:ext cx="4343883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46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Users\acqua\Downloads\IMG_837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4449080" cy="593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cqua\Downloads\IMG_838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726" y="548680"/>
            <a:ext cx="422777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46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qua\Downloads\IMG_838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4138660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cqua\Downloads\IMG_838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91682"/>
            <a:ext cx="4552525" cy="512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55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Apresentação na tela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Andréa Acquaviva Viganó</dc:creator>
  <cp:lastModifiedBy>Andréa Acquaviva Viganó</cp:lastModifiedBy>
  <cp:revision>5</cp:revision>
  <dcterms:created xsi:type="dcterms:W3CDTF">2026-09-14T18:24:02Z</dcterms:created>
  <dcterms:modified xsi:type="dcterms:W3CDTF">2026-10-29T17:44:16Z</dcterms:modified>
</cp:coreProperties>
</file>