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1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5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57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3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4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1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5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19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69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54675-A7FD-41DF-940D-B09C2C4A49F0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D08C8-BEF9-43F6-8D9A-C59F6B1286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6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cqua\Downloads\IMG_685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235603"/>
            <a:ext cx="3875100" cy="370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cqua\Downloads\IMG_686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4664"/>
            <a:ext cx="422777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470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qua\Downloads\IMG_686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56" y="673960"/>
            <a:ext cx="4276828" cy="556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cqua\Downloads\IMG_686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0688"/>
            <a:ext cx="444424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461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qua\Downloads\IMG_686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4" y="709127"/>
            <a:ext cx="4487664" cy="574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cqua\Downloads\IMG_686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4314404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461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cqua\Downloads\IMG_686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" y="692696"/>
            <a:ext cx="4527161" cy="593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cqua\Downloads\IMG_686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496" y="727178"/>
            <a:ext cx="4372000" cy="338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4616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Apresentação na tela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Andréa Acquaviva Viganó</dc:creator>
  <cp:lastModifiedBy>Andréa Acquaviva Viganó</cp:lastModifiedBy>
  <cp:revision>1</cp:revision>
  <dcterms:created xsi:type="dcterms:W3CDTF">2026-09-14T18:24:02Z</dcterms:created>
  <dcterms:modified xsi:type="dcterms:W3CDTF">2026-09-14T18:33:29Z</dcterms:modified>
</cp:coreProperties>
</file>