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2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8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7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2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5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98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3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3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76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0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8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E9E75-64C3-4331-B782-72C2CEB8397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4AB5D-DD87-4C03-B289-03BB3692C8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9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qua\Documents\Documentos\Traduções\Blog Cheiro de Livro Novo\Dolly All The Time - Annabel Monaghan\Description - Dolly All The Tim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482" y="801216"/>
            <a:ext cx="6340862" cy="471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53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qua\Documents\Documentos\Traduções\Blog Cheiro de Livro Novo\Dolly All The Time - Annabel Monaghan\Trecho 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5438328" cy="482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84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qua\Documents\Documentos\Traduções\Blog Cheiro de Livro Novo\Dolly All The Time - Annabel Monaghan\Trecho 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84" y="44624"/>
            <a:ext cx="4103556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qua\Documents\Documentos\Traduções\Blog Cheiro de Livro Novo\Dolly All The Time - Annabel Monaghan\Trecho 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624"/>
            <a:ext cx="3771419" cy="67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605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qua\Documents\Documentos\Traduções\Blog Cheiro de Livro Novo\Dolly All The Time - Annabel Monaghan\Trecho 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2" y="55995"/>
            <a:ext cx="4054950" cy="682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qua\Documents\Documentos\Traduções\Blog Cheiro de Livro Novo\Dolly All The Time - Annabel Monaghan\Trecho 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4531"/>
            <a:ext cx="4064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7145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Apresentação na tela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Andréa Acquaviva Viganó</dc:creator>
  <cp:lastModifiedBy>Andréa Acquaviva Viganó</cp:lastModifiedBy>
  <cp:revision>5</cp:revision>
  <dcterms:created xsi:type="dcterms:W3CDTF">2025-08-13T19:32:35Z</dcterms:created>
  <dcterms:modified xsi:type="dcterms:W3CDTF">2026-07-08T16:57:15Z</dcterms:modified>
</cp:coreProperties>
</file>