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2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8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3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7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8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7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E75-64C3-4331-B782-72C2CEB8397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qua\Documents\Documentos\Traduções\Blog Cheiro de Livro Novo\The Night We Met - Abby Jimenez\image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95636" y="1142492"/>
            <a:ext cx="604867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cuments\Documentos\Traduções\Blog Cheiro de Livro Novo\The Night We Met - Abby Jimenez\imag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39"/>
            <a:ext cx="4176464" cy="642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qua\Documents\Documentos\Traduções\Blog Cheiro de Livro Novo\The Night We Met - Abby Jimenez\image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39"/>
            <a:ext cx="4285388" cy="646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844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cuments\Documentos\Traduções\Blog Cheiro de Livro Novo\The Night We Met - Abby Jimenez\image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481" y="116632"/>
            <a:ext cx="4151711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6058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4</cp:revision>
  <dcterms:created xsi:type="dcterms:W3CDTF">2025-08-13T19:32:35Z</dcterms:created>
  <dcterms:modified xsi:type="dcterms:W3CDTF">2026-06-17T20:20:30Z</dcterms:modified>
</cp:coreProperties>
</file>