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0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6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2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7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8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9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7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9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5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5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E633-A4EB-418A-B4D5-F9699C0A695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F0160-6E4C-4D60-B0BD-DC75FF740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4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cqua\Documents\Documentos\Traduções\Blog Cheiro de Livro Novo\Coform - Ariel Sullivan\Trecho 1 - Confor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5"/>
            <a:ext cx="4248472" cy="5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cqua\Documents\Documentos\Traduções\Blog Cheiro de Livro Novo\Coform - Ariel Sullivan\Trecho 2 - Confor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9276"/>
            <a:ext cx="4203576" cy="579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1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cuments\Documentos\Traduções\Blog Cheiro de Livro Novo\Coform - Ariel Sullivan\Trecho 3 - Confor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254441" cy="57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cqua\Documents\Documentos\Traduções\Blog Cheiro de Livro Novo\Coform - Ariel Sullivan\Trecho 4 - Confor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95" y="404664"/>
            <a:ext cx="4360901" cy="562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970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cqua\Documents\Documentos\Traduções\Blog Cheiro de Livro Novo\Coform - Ariel Sullivan\Trecho 5 - Confor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6368"/>
            <a:ext cx="439248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cqua\Documents\Documentos\Traduções\Blog Cheiro de Livro Novo\Coform - Ariel Sullivan\Trecho 6 - Confor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596" y="332656"/>
            <a:ext cx="4112726" cy="352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970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3</cp:revision>
  <dcterms:created xsi:type="dcterms:W3CDTF">2026-01-21T19:32:08Z</dcterms:created>
  <dcterms:modified xsi:type="dcterms:W3CDTF">2026-05-14T18:37:40Z</dcterms:modified>
</cp:coreProperties>
</file>