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0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8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3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3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4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9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8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6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2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3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6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C1F4E-A3D6-49C1-B9FB-04AA43CC7F4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1B71C-30B7-4C6E-B059-FA130517F94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8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cqua\Documents\Documentos\Traduções\Blog Cheiro de Livro Novo\Is she really going out with him - Sophie Cousens\Trecho 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4301219" cy="326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cqua\Documents\Documentos\Traduções\Blog Cheiro de Livro Novo\Is she really going out with him - Sophie Cousens\Trecho 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4329156" cy="558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8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cuments\Documentos\Traduções\Blog Cheiro de Livro Novo\Is she really going out with him - Sophie Cousens\Trecho 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92" y="620688"/>
            <a:ext cx="4501316" cy="551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qua\Documents\Documentos\Traduções\Blog Cheiro de Livro Novo\Is she really going out with him - Sophie Cousens\Trecho 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4244194" cy="541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17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cuments\Documentos\Traduções\Blog Cheiro de Livro Novo\Is she really going out with him - Sophie Cousens\Trecho 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08" y="548679"/>
            <a:ext cx="4275476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qua\Documents\Documentos\Traduções\Blog Cheiro de Livro Novo\Is she really going out with him - Sophie Cousens\Trecho 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408" y="554333"/>
            <a:ext cx="4493650" cy="511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967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Apresentação na tela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1</cp:revision>
  <dcterms:created xsi:type="dcterms:W3CDTF">2026-03-05T20:07:35Z</dcterms:created>
  <dcterms:modified xsi:type="dcterms:W3CDTF">2026-03-05T20:13:09Z</dcterms:modified>
</cp:coreProperties>
</file>