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A23C5-33AC-453C-A024-BFB32F43521F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6E47F-F497-4A0A-952A-A325341FC7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980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A23C5-33AC-453C-A024-BFB32F43521F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6E47F-F497-4A0A-952A-A325341FC7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078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A23C5-33AC-453C-A024-BFB32F43521F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6E47F-F497-4A0A-952A-A325341FC7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161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A23C5-33AC-453C-A024-BFB32F43521F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6E47F-F497-4A0A-952A-A325341FC7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646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A23C5-33AC-453C-A024-BFB32F43521F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6E47F-F497-4A0A-952A-A325341FC7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551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A23C5-33AC-453C-A024-BFB32F43521F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6E47F-F497-4A0A-952A-A325341FC7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096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A23C5-33AC-453C-A024-BFB32F43521F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6E47F-F497-4A0A-952A-A325341FC7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92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A23C5-33AC-453C-A024-BFB32F43521F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6E47F-F497-4A0A-952A-A325341FC7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79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A23C5-33AC-453C-A024-BFB32F43521F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6E47F-F497-4A0A-952A-A325341FC7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998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A23C5-33AC-453C-A024-BFB32F43521F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6E47F-F497-4A0A-952A-A325341FC7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361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A23C5-33AC-453C-A024-BFB32F43521F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6E47F-F497-4A0A-952A-A325341FC7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401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A23C5-33AC-453C-A024-BFB32F43521F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6E47F-F497-4A0A-952A-A325341FC7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524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cqua\Documents\Documentos\Traduções\Blog Cheiro de Livro Novo\It's different this time - Joss Richard\Trecho 1 - It's different this tim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4664"/>
            <a:ext cx="4450560" cy="58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cqua\Documents\Documentos\Traduções\Blog Cheiro de Livro Novo\It's different this time - Joss Richard\Trecho 2 - It's different this time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476" y="404664"/>
            <a:ext cx="4417020" cy="584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504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cqua\Documents\Documentos\Traduções\Blog Cheiro de Livro Novo\It's different this time - Joss Richard\Trecho 3 - It's different this tim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7" y="548680"/>
            <a:ext cx="4408690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cqua\Documents\Documentos\Traduções\Blog Cheiro de Livro Novo\It's different this time - Joss Richard\Trecho 4 - It's different this time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026" y="548679"/>
            <a:ext cx="4421416" cy="568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317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cqua\Documents\Documentos\Traduções\Blog Cheiro de Livro Novo\It's different this time - Joss Richard\Trecho 5 - It's different this tim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91303"/>
            <a:ext cx="4450544" cy="567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cqua\Documents\Documentos\Traduções\Blog Cheiro de Livro Novo\It's different this time - Joss Richard\Trecho 6 - It's different this time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76672"/>
            <a:ext cx="4308731" cy="230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3173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Apresentação na tela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4" baseType="lpstr">
      <vt:lpstr>Tema do Office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Andréa Acquaviva Viganó</dc:creator>
  <cp:lastModifiedBy>Andréa Acquaviva Viganó</cp:lastModifiedBy>
  <cp:revision>2</cp:revision>
  <dcterms:created xsi:type="dcterms:W3CDTF">2026-02-26T15:22:53Z</dcterms:created>
  <dcterms:modified xsi:type="dcterms:W3CDTF">2026-02-26T15:34:58Z</dcterms:modified>
</cp:coreProperties>
</file>