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00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55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463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25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78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81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9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70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799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254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459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8E633-A4EB-418A-B4D5-F9699C0A6959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24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qua\Documents\Documentos\Traduções\Blog Cheiro de Livro Novo\One in a Million - Lindsey Kelk\Trecho 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37" y="122331"/>
            <a:ext cx="6035082" cy="179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cqua\Documents\Documentos\Traduções\Blog Cheiro de Livro Novo\One in a Million - Lindsey Kelk\Trecho 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07" y="2039303"/>
            <a:ext cx="5994312" cy="475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311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cqua\Documents\Documentos\Traduções\Blog Cheiro de Livro Novo\One in a Million - Lindsey Kelk\Trecho 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62" y="524867"/>
            <a:ext cx="4174214" cy="525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cqua\Documents\Documentos\Traduções\Blog Cheiro de Livro Novo\One in a Million - Lindsey Kelk\Trecho 4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48680"/>
            <a:ext cx="4391496" cy="516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33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cqua\Documents\Documentos\Traduções\Blog Cheiro de Livro Novo\One in a Million - Lindsey Kelk\Trecho 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4359558" cy="5492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cqua\Documents\Documentos\Traduções\Blog Cheiro de Livro Novo\One in a Million - Lindsey Kelk\Trecho 6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56923"/>
            <a:ext cx="4234648" cy="542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239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cqua\Documents\Documentos\Traduções\Blog Cheiro de Livro Novo\One in a Million - Lindsey Kelk\Trecho 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58" y="295333"/>
            <a:ext cx="5068957" cy="623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2396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Apresentação na tela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5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Andréa Acquaviva Viganó</dc:creator>
  <cp:lastModifiedBy>Andréa Acquaviva Viganó</cp:lastModifiedBy>
  <cp:revision>1</cp:revision>
  <dcterms:created xsi:type="dcterms:W3CDTF">2026-01-21T19:32:08Z</dcterms:created>
  <dcterms:modified xsi:type="dcterms:W3CDTF">2026-01-21T19:38:22Z</dcterms:modified>
</cp:coreProperties>
</file>