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3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2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3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7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2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5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0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16967-6A2F-4232-9591-2182D37F95AC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82C05-F8DB-45E9-9141-1ECCDA08347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7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qua\Downloads\IMG_386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5050234" cy="643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34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cqua\Downloads\IMG_3868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14" y="188640"/>
            <a:ext cx="5040560" cy="642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wnloads\IMG_38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6294"/>
            <a:ext cx="5112568" cy="641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6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2</cp:revision>
  <dcterms:created xsi:type="dcterms:W3CDTF">2025-11-18T19:11:10Z</dcterms:created>
  <dcterms:modified xsi:type="dcterms:W3CDTF">2025-11-18T19:22:34Z</dcterms:modified>
</cp:coreProperties>
</file>