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24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56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8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3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7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01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8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08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7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E9E75-64C3-4331-B782-72C2CEB8397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4AB5D-DD87-4C03-B289-03BB3692C8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9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cqua\Downloads\IMG_37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481965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53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qua\Downloads\IMG_37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493395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741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cqua\Downloads\IMG_37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46863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862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cqua\Downloads\IMG_37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80" y="404664"/>
            <a:ext cx="485775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5523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Apresentação na tela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4</cp:revision>
  <dcterms:created xsi:type="dcterms:W3CDTF">2025-08-13T19:32:35Z</dcterms:created>
  <dcterms:modified xsi:type="dcterms:W3CDTF">2025-09-10T15:09:09Z</dcterms:modified>
</cp:coreProperties>
</file>