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2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8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3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7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8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7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E75-64C3-4331-B782-72C2CEB83970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qua\Downloads\IMG_33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51244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wnloads\IMG_33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39"/>
            <a:ext cx="5112568" cy="644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4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wnloads\IMG_33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60960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8443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2</cp:revision>
  <dcterms:created xsi:type="dcterms:W3CDTF">2025-08-13T19:32:35Z</dcterms:created>
  <dcterms:modified xsi:type="dcterms:W3CDTF">2025-08-13T19:57:20Z</dcterms:modified>
</cp:coreProperties>
</file>