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0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324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56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982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3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13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76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01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8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08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77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E9E75-64C3-4331-B782-72C2CEB83970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9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qua\Downloads\IMG_33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56769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533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cqua\Downloads\IMG_33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68" y="260648"/>
            <a:ext cx="4803952" cy="643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741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cqua\Downloads\IMG_33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219"/>
            <a:ext cx="4824536" cy="651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8626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Apresentação na tela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Andréa Acquaviva Viganó</dc:creator>
  <cp:lastModifiedBy>Andréa Acquaviva Viganó</cp:lastModifiedBy>
  <cp:revision>3</cp:revision>
  <dcterms:created xsi:type="dcterms:W3CDTF">2025-08-13T19:32:35Z</dcterms:created>
  <dcterms:modified xsi:type="dcterms:W3CDTF">2025-08-28T13:18:13Z</dcterms:modified>
</cp:coreProperties>
</file>