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29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0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57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67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5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0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73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2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58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C6615-D2CC-4E7C-8A29-79C453318062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B71C5-47A6-4C18-A8E5-A99E12EF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98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cqua\Downloads\IMG_32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5671411" cy="591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270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qua\Downloads\IMG_32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5112568" cy="657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724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qua\Downloads\IMG_32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478155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724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qua\Downloads\IMG_32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35"/>
            <a:ext cx="4752528" cy="625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300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cqua\Downloads\IMG_32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60960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5970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Apresentação na tela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2</cp:revision>
  <dcterms:created xsi:type="dcterms:W3CDTF">2025-07-28T19:05:28Z</dcterms:created>
  <dcterms:modified xsi:type="dcterms:W3CDTF">2025-07-28T19:16:23Z</dcterms:modified>
</cp:coreProperties>
</file>