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0A59-016B-466C-804E-5F216DBF2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195CB-1570-4193-A8B0-3733AEE7D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9F136-8437-4E7A-B55C-E41B558F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A35A6-043C-4107-BE71-2F9F138D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F7F70-2ECA-4162-AA60-824135C9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7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EB27A-E44E-4E32-8ECF-4FEAB1BC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FCBEC-5A35-4198-A6B1-25AFDBCE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38B21-17EA-4D30-8961-22450EDB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32EBB-76AF-4B6D-AC85-BFD14A134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27E1F-8B3E-419F-99B1-838927712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1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DC87-D71D-4F89-B37F-E8ADE68B4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0DD3F-55D2-4E50-9F84-F8771893B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E2518-2E4E-4C6C-A9C6-298D6EC07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79DF5-1946-4D5E-9BB5-E6AD7B78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6468-03E8-4834-96CE-494326734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0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7598B-F2E9-46DC-B874-4442ECF3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4F50-6246-4F12-B2B3-86A7A7610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F9B9F-48E5-41DD-837B-A10387177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8ACF8-D5D5-48AE-A257-84DAD06C5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25F84-CD46-495D-B177-D831B88D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F3647-54A1-44B8-8B52-924660B4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7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69FC-7EFA-4E41-9D35-2AA36CAC8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5698D-5CC7-4282-86EC-086D25128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6C6A3B-783B-4C81-AE20-D0492D184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FC6CD1-7468-4C59-B5E9-0139F5B69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822DA-349D-46CE-B11C-011A8DAD6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CE31D-A906-4A3A-BA60-3A1D92A6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7D1C9B-A206-4CC1-A3DB-A9A5616D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49BBB9-C04C-474F-93F3-80FCF1D7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3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74A8-6099-4EBF-800E-4AD760B6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F1740-36CD-48F1-834E-9B11FECC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EC230-A80F-425F-B3F2-9AF5F059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2670D6-0C73-478E-92E6-B50E43A8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30E0D4-66B7-469E-B72E-494AFE584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638C8-FFF4-4082-B007-AD72F55F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0B529-C8EB-46DE-B2B3-2149CAE12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5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D3BB1-C167-4D73-9637-5ED8DB2E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C059E-588D-40B5-8F6F-BA39B5927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3F354-DB80-41BF-A769-12790B60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CA4C1-F687-4594-B39B-A032A9E1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E90E4-D762-4D8D-9AE9-409A5523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50E35-00A4-4C7A-AF6C-7AA009604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8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D624F-EDC4-46D7-A59B-AE5E3B168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40A584-B4BC-488A-A4E1-24200FDF2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F9106-477E-4983-AD9C-F002C9685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88F63-5CAA-469C-ABB7-2B876635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D2B9D7-F412-4594-8DA4-31828FBA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68874-BCD8-4099-BD88-892F7522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82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537A5-85DF-493E-B708-E0C75E66A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647FA-138C-4D40-BACE-AA2275499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9DA3-E550-4746-8AFF-3C13B78F8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6499C-CBB6-43A1-A4E5-6E32D8D5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FD14D-AC8E-42DC-AC34-FD501E34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02E58-8EB2-4512-ACD3-BA3C457C9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FA264-B526-46B4-A01E-79D2E6B23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0920C-0EDB-4A58-B5D7-85FA2BF6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F12BF-67E9-4DD0-8C8B-AB5EE966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F02F4-A28E-44ED-BF27-501251369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6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24686C-78B7-487E-9962-6A55AFD02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15C92-0613-4346-805A-D2C70EBFE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2A573-BB61-489D-918A-704D9DF63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48AFC-76DC-4C86-B3A2-F1D72E8D21E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F45EB-0FC7-4EA9-9E81-CCDF389A24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7D070-7637-439B-A9E6-A4BCD14D3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D38CB-D42F-40C1-B4CD-B7116C304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0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57C6-5C67-4A9F-A4D8-6A022F0E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418515" y="2602524"/>
            <a:ext cx="172331" cy="67891"/>
          </a:xfrm>
        </p:spPr>
        <p:txBody>
          <a:bodyPr anchor="t">
            <a:normAutofit fontScale="90000"/>
          </a:bodyPr>
          <a:lstStyle/>
          <a:p>
            <a:pPr algn="l"/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095A9-5F76-4D8F-8F4D-9CBBA0C8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91904" y="886264"/>
            <a:ext cx="45719" cy="67891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6885A1A-0054-448C-A9F4-C4DDBF204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9461" y="0"/>
            <a:ext cx="49549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27157103-36E8-45E3-A2D9-31BF08B50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5748" y="0"/>
            <a:ext cx="42519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21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57C6-5C67-4A9F-A4D8-6A022F0E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418515" y="2602524"/>
            <a:ext cx="172331" cy="67891"/>
          </a:xfrm>
        </p:spPr>
        <p:txBody>
          <a:bodyPr anchor="t">
            <a:normAutofit fontScale="90000"/>
          </a:bodyPr>
          <a:lstStyle/>
          <a:p>
            <a:pPr algn="l"/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095A9-5F76-4D8F-8F4D-9CBBA0C8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91904" y="886264"/>
            <a:ext cx="45719" cy="67891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59D284C-F2D4-4C12-9235-DAA05A359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54" y="14824"/>
            <a:ext cx="4274224" cy="684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73C8CA07-30A1-44BD-8EBD-2CB28A334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92" y="-15887"/>
            <a:ext cx="4076118" cy="684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805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57C6-5C67-4A9F-A4D8-6A022F0E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418515" y="2602524"/>
            <a:ext cx="172331" cy="67891"/>
          </a:xfrm>
        </p:spPr>
        <p:txBody>
          <a:bodyPr anchor="t">
            <a:normAutofit fontScale="90000"/>
          </a:bodyPr>
          <a:lstStyle/>
          <a:p>
            <a:pPr algn="l"/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095A9-5F76-4D8F-8F4D-9CBBA0C8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91904" y="886264"/>
            <a:ext cx="45719" cy="67891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92B66B9-A6FC-4913-A195-D81B97FA3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642" y="25913"/>
            <a:ext cx="4288766" cy="683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D10B78D5-3008-4C09-B936-D91ADD888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69" y="19953"/>
            <a:ext cx="3975491" cy="676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97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57C6-5C67-4A9F-A4D8-6A022F0E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418515" y="2602524"/>
            <a:ext cx="172331" cy="67891"/>
          </a:xfrm>
        </p:spPr>
        <p:txBody>
          <a:bodyPr anchor="t">
            <a:normAutofit fontScale="90000"/>
          </a:bodyPr>
          <a:lstStyle/>
          <a:p>
            <a:pPr algn="l"/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095A9-5F76-4D8F-8F4D-9CBBA0C8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91904" y="886264"/>
            <a:ext cx="45719" cy="67891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9CCC4BC-AE81-4387-9737-606C7A39B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871" y="1"/>
            <a:ext cx="431919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C541A03F-C46D-46CF-B4F0-C807D0AF5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83" y="1065627"/>
            <a:ext cx="4658821" cy="472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763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Chiquita Brands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Alexandre Vigano</dc:creator>
  <cp:lastModifiedBy>Alexandre Vigano</cp:lastModifiedBy>
  <cp:revision>2</cp:revision>
  <dcterms:created xsi:type="dcterms:W3CDTF">2025-06-08T23:17:31Z</dcterms:created>
  <dcterms:modified xsi:type="dcterms:W3CDTF">2025-06-08T23:34:24Z</dcterms:modified>
</cp:coreProperties>
</file>